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20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24 - 05 -2018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1928794" y="1357296"/>
          <a:ext cx="5143535" cy="5500704"/>
        </p:xfrm>
        <a:graphic>
          <a:graphicData uri="http://schemas.openxmlformats.org/drawingml/2006/table">
            <a:tbl>
              <a:tblPr/>
              <a:tblGrid>
                <a:gridCol w="2894996"/>
                <a:gridCol w="749513"/>
                <a:gridCol w="749513"/>
                <a:gridCol w="749513"/>
              </a:tblGrid>
              <a:tr h="1276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 smtClean="0">
                          <a:latin typeface="Arial"/>
                        </a:rPr>
                        <a:t>DIRECCION DE SERVICIOS DE SALUD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3346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20-2018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064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Infecciones respiratorias agudas 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105,477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115,517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-8.69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22,394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21,481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4.25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821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17,105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17,238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-0.77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6,084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6,853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-11.22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5,901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4,578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28.90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5,569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4,989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11.63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5,127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4,903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4.57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2,309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1,895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21.85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2,065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2,851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-27.57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1,097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1,235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-11.17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976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1,022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-4.50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866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-7.68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707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812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-12.93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480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-23.57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453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-30.95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408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4.88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314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362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-13.26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228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313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-27.16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183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-18.30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6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Desnutrición leve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164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183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-10.38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182,237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192,858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latin typeface="Calibri"/>
                        </a:rPr>
                        <a:t>-5.51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63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785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785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785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13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785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63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63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13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</a:t>
            </a:r>
            <a:r>
              <a:rPr kumimoji="0" lang="es-MX" sz="1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643050"/>
            <a:ext cx="5871438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358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31</cp:revision>
  <dcterms:created xsi:type="dcterms:W3CDTF">2018-06-06T16:56:21Z</dcterms:created>
  <dcterms:modified xsi:type="dcterms:W3CDTF">2018-07-09T15:09:51Z</dcterms:modified>
</cp:coreProperties>
</file>